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3" r:id="rId7"/>
    <p:sldId id="264" r:id="rId8"/>
    <p:sldId id="262" r:id="rId9"/>
    <p:sldId id="257" r:id="rId10"/>
    <p:sldId id="266" r:id="rId11"/>
    <p:sldId id="265" r:id="rId12"/>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84" d="100"/>
          <a:sy n="84" d="100"/>
        </p:scale>
        <p:origin x="86" y="11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smtClean="0"/>
              <a:t>Klik for at redigere i master</a:t>
            </a:r>
            <a:endParaRPr lang="da-DK"/>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smtClean="0"/>
              <a:t>Klik for at redigere i master</a:t>
            </a:r>
            <a:endParaRPr lang="da-DK"/>
          </a:p>
        </p:txBody>
      </p:sp>
      <p:sp>
        <p:nvSpPr>
          <p:cNvPr id="4" name="Pladsholder til dato 3"/>
          <p:cNvSpPr>
            <a:spLocks noGrp="1"/>
          </p:cNvSpPr>
          <p:nvPr>
            <p:ph type="dt" sz="half" idx="10"/>
          </p:nvPr>
        </p:nvSpPr>
        <p:spPr/>
        <p:txBody>
          <a:bodyPr/>
          <a:lstStyle/>
          <a:p>
            <a:fld id="{C90B8148-7535-4C2C-A24F-E76D00ED50E3}" type="datetimeFigureOut">
              <a:rPr lang="da-DK" smtClean="0"/>
              <a:t>20-02-2017</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E5415F63-7134-4D9C-8462-421FECAE7040}" type="slidenum">
              <a:rPr lang="da-DK" smtClean="0"/>
              <a:t>‹nr.›</a:t>
            </a:fld>
            <a:endParaRPr lang="da-DK"/>
          </a:p>
        </p:txBody>
      </p:sp>
    </p:spTree>
    <p:extLst>
      <p:ext uri="{BB962C8B-B14F-4D97-AF65-F5344CB8AC3E}">
        <p14:creationId xmlns:p14="http://schemas.microsoft.com/office/powerpoint/2010/main" val="3563626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C90B8148-7535-4C2C-A24F-E76D00ED50E3}" type="datetimeFigureOut">
              <a:rPr lang="da-DK" smtClean="0"/>
              <a:t>20-02-2017</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E5415F63-7134-4D9C-8462-421FECAE7040}" type="slidenum">
              <a:rPr lang="da-DK" smtClean="0"/>
              <a:t>‹nr.›</a:t>
            </a:fld>
            <a:endParaRPr lang="da-DK"/>
          </a:p>
        </p:txBody>
      </p:sp>
    </p:spTree>
    <p:extLst>
      <p:ext uri="{BB962C8B-B14F-4D97-AF65-F5344CB8AC3E}">
        <p14:creationId xmlns:p14="http://schemas.microsoft.com/office/powerpoint/2010/main" val="1704040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C90B8148-7535-4C2C-A24F-E76D00ED50E3}" type="datetimeFigureOut">
              <a:rPr lang="da-DK" smtClean="0"/>
              <a:t>20-02-2017</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E5415F63-7134-4D9C-8462-421FECAE7040}" type="slidenum">
              <a:rPr lang="da-DK" smtClean="0"/>
              <a:t>‹nr.›</a:t>
            </a:fld>
            <a:endParaRPr lang="da-DK"/>
          </a:p>
        </p:txBody>
      </p:sp>
    </p:spTree>
    <p:extLst>
      <p:ext uri="{BB962C8B-B14F-4D97-AF65-F5344CB8AC3E}">
        <p14:creationId xmlns:p14="http://schemas.microsoft.com/office/powerpoint/2010/main" val="4052035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C90B8148-7535-4C2C-A24F-E76D00ED50E3}" type="datetimeFigureOut">
              <a:rPr lang="da-DK" smtClean="0"/>
              <a:t>20-02-2017</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E5415F63-7134-4D9C-8462-421FECAE7040}" type="slidenum">
              <a:rPr lang="da-DK" smtClean="0"/>
              <a:t>‹nr.›</a:t>
            </a:fld>
            <a:endParaRPr lang="da-DK"/>
          </a:p>
        </p:txBody>
      </p:sp>
    </p:spTree>
    <p:extLst>
      <p:ext uri="{BB962C8B-B14F-4D97-AF65-F5344CB8AC3E}">
        <p14:creationId xmlns:p14="http://schemas.microsoft.com/office/powerpoint/2010/main" val="3005929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smtClean="0"/>
              <a:t>Klik for at redigere i master</a:t>
            </a:r>
            <a:endParaRPr lang="da-DK"/>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smtClean="0"/>
              <a:t>Klik for at redigere i master</a:t>
            </a:r>
          </a:p>
        </p:txBody>
      </p:sp>
      <p:sp>
        <p:nvSpPr>
          <p:cNvPr id="4" name="Pladsholder til dato 3"/>
          <p:cNvSpPr>
            <a:spLocks noGrp="1"/>
          </p:cNvSpPr>
          <p:nvPr>
            <p:ph type="dt" sz="half" idx="10"/>
          </p:nvPr>
        </p:nvSpPr>
        <p:spPr/>
        <p:txBody>
          <a:bodyPr/>
          <a:lstStyle/>
          <a:p>
            <a:fld id="{C90B8148-7535-4C2C-A24F-E76D00ED50E3}" type="datetimeFigureOut">
              <a:rPr lang="da-DK" smtClean="0"/>
              <a:t>20-02-2017</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E5415F63-7134-4D9C-8462-421FECAE7040}" type="slidenum">
              <a:rPr lang="da-DK" smtClean="0"/>
              <a:t>‹nr.›</a:t>
            </a:fld>
            <a:endParaRPr lang="da-DK"/>
          </a:p>
        </p:txBody>
      </p:sp>
    </p:spTree>
    <p:extLst>
      <p:ext uri="{BB962C8B-B14F-4D97-AF65-F5344CB8AC3E}">
        <p14:creationId xmlns:p14="http://schemas.microsoft.com/office/powerpoint/2010/main" val="1963318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838200" y="1825625"/>
            <a:ext cx="5181600" cy="43513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6172200" y="1825625"/>
            <a:ext cx="5181600" cy="43513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C90B8148-7535-4C2C-A24F-E76D00ED50E3}" type="datetimeFigureOut">
              <a:rPr lang="da-DK" smtClean="0"/>
              <a:t>20-02-2017</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E5415F63-7134-4D9C-8462-421FECAE7040}" type="slidenum">
              <a:rPr lang="da-DK" smtClean="0"/>
              <a:t>‹nr.›</a:t>
            </a:fld>
            <a:endParaRPr lang="da-DK"/>
          </a:p>
        </p:txBody>
      </p:sp>
    </p:spTree>
    <p:extLst>
      <p:ext uri="{BB962C8B-B14F-4D97-AF65-F5344CB8AC3E}">
        <p14:creationId xmlns:p14="http://schemas.microsoft.com/office/powerpoint/2010/main" val="1946449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smtClean="0"/>
              <a:t>Klik for at redigere i master</a:t>
            </a:r>
            <a:endParaRPr lang="da-DK"/>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839788" y="2505075"/>
            <a:ext cx="5157787" cy="368458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6172200" y="2505075"/>
            <a:ext cx="5183188" cy="368458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C90B8148-7535-4C2C-A24F-E76D00ED50E3}" type="datetimeFigureOut">
              <a:rPr lang="da-DK" smtClean="0"/>
              <a:t>20-02-2017</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E5415F63-7134-4D9C-8462-421FECAE7040}" type="slidenum">
              <a:rPr lang="da-DK" smtClean="0"/>
              <a:t>‹nr.›</a:t>
            </a:fld>
            <a:endParaRPr lang="da-DK"/>
          </a:p>
        </p:txBody>
      </p:sp>
    </p:spTree>
    <p:extLst>
      <p:ext uri="{BB962C8B-B14F-4D97-AF65-F5344CB8AC3E}">
        <p14:creationId xmlns:p14="http://schemas.microsoft.com/office/powerpoint/2010/main" val="2695743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C90B8148-7535-4C2C-A24F-E76D00ED50E3}" type="datetimeFigureOut">
              <a:rPr lang="da-DK" smtClean="0"/>
              <a:t>20-02-2017</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E5415F63-7134-4D9C-8462-421FECAE7040}" type="slidenum">
              <a:rPr lang="da-DK" smtClean="0"/>
              <a:t>‹nr.›</a:t>
            </a:fld>
            <a:endParaRPr lang="da-DK"/>
          </a:p>
        </p:txBody>
      </p:sp>
    </p:spTree>
    <p:extLst>
      <p:ext uri="{BB962C8B-B14F-4D97-AF65-F5344CB8AC3E}">
        <p14:creationId xmlns:p14="http://schemas.microsoft.com/office/powerpoint/2010/main" val="1618346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C90B8148-7535-4C2C-A24F-E76D00ED50E3}" type="datetimeFigureOut">
              <a:rPr lang="da-DK" smtClean="0"/>
              <a:t>20-02-2017</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E5415F63-7134-4D9C-8462-421FECAE7040}" type="slidenum">
              <a:rPr lang="da-DK" smtClean="0"/>
              <a:t>‹nr.›</a:t>
            </a:fld>
            <a:endParaRPr lang="da-DK"/>
          </a:p>
        </p:txBody>
      </p:sp>
    </p:spTree>
    <p:extLst>
      <p:ext uri="{BB962C8B-B14F-4D97-AF65-F5344CB8AC3E}">
        <p14:creationId xmlns:p14="http://schemas.microsoft.com/office/powerpoint/2010/main" val="240669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da-DK"/>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C90B8148-7535-4C2C-A24F-E76D00ED50E3}" type="datetimeFigureOut">
              <a:rPr lang="da-DK" smtClean="0"/>
              <a:t>20-02-2017</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E5415F63-7134-4D9C-8462-421FECAE7040}" type="slidenum">
              <a:rPr lang="da-DK" smtClean="0"/>
              <a:t>‹nr.›</a:t>
            </a:fld>
            <a:endParaRPr lang="da-DK"/>
          </a:p>
        </p:txBody>
      </p:sp>
    </p:spTree>
    <p:extLst>
      <p:ext uri="{BB962C8B-B14F-4D97-AF65-F5344CB8AC3E}">
        <p14:creationId xmlns:p14="http://schemas.microsoft.com/office/powerpoint/2010/main" val="1709783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da-DK"/>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C90B8148-7535-4C2C-A24F-E76D00ED50E3}" type="datetimeFigureOut">
              <a:rPr lang="da-DK" smtClean="0"/>
              <a:t>20-02-2017</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E5415F63-7134-4D9C-8462-421FECAE7040}" type="slidenum">
              <a:rPr lang="da-DK" smtClean="0"/>
              <a:t>‹nr.›</a:t>
            </a:fld>
            <a:endParaRPr lang="da-DK"/>
          </a:p>
        </p:txBody>
      </p:sp>
    </p:spTree>
    <p:extLst>
      <p:ext uri="{BB962C8B-B14F-4D97-AF65-F5344CB8AC3E}">
        <p14:creationId xmlns:p14="http://schemas.microsoft.com/office/powerpoint/2010/main" val="487634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0B8148-7535-4C2C-A24F-E76D00ED50E3}" type="datetimeFigureOut">
              <a:rPr lang="da-DK" smtClean="0"/>
              <a:t>20-02-2017</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415F63-7134-4D9C-8462-421FECAE7040}" type="slidenum">
              <a:rPr lang="da-DK" smtClean="0"/>
              <a:t>‹nr.›</a:t>
            </a:fld>
            <a:endParaRPr lang="da-DK"/>
          </a:p>
        </p:txBody>
      </p:sp>
    </p:spTree>
    <p:extLst>
      <p:ext uri="{BB962C8B-B14F-4D97-AF65-F5344CB8AC3E}">
        <p14:creationId xmlns:p14="http://schemas.microsoft.com/office/powerpoint/2010/main" val="4176262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smtClean="0"/>
              <a:t>Udvendige anlæg ved Arken</a:t>
            </a:r>
            <a:endParaRPr lang="da-DK" dirty="0"/>
          </a:p>
        </p:txBody>
      </p:sp>
      <p:sp>
        <p:nvSpPr>
          <p:cNvPr id="3" name="Undertitel 2"/>
          <p:cNvSpPr>
            <a:spLocks noGrp="1"/>
          </p:cNvSpPr>
          <p:nvPr>
            <p:ph type="subTitle" idx="1"/>
          </p:nvPr>
        </p:nvSpPr>
        <p:spPr/>
        <p:txBody>
          <a:bodyPr/>
          <a:lstStyle/>
          <a:p>
            <a:r>
              <a:rPr lang="da-DK" dirty="0" smtClean="0"/>
              <a:t>Information til </a:t>
            </a:r>
            <a:r>
              <a:rPr lang="da-DK" dirty="0" err="1" smtClean="0"/>
              <a:t>IM’s</a:t>
            </a:r>
            <a:r>
              <a:rPr lang="da-DK" dirty="0" smtClean="0"/>
              <a:t> generalforsamling 22/2-2017</a:t>
            </a:r>
            <a:endParaRPr lang="da-DK" dirty="0"/>
          </a:p>
        </p:txBody>
      </p:sp>
    </p:spTree>
    <p:extLst>
      <p:ext uri="{BB962C8B-B14F-4D97-AF65-F5344CB8AC3E}">
        <p14:creationId xmlns:p14="http://schemas.microsoft.com/office/powerpoint/2010/main" val="2108501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Ansvarlige</a:t>
            </a:r>
            <a:endParaRPr lang="da-DK" dirty="0"/>
          </a:p>
        </p:txBody>
      </p:sp>
      <p:sp>
        <p:nvSpPr>
          <p:cNvPr id="3" name="Pladsholder til indhold 2"/>
          <p:cNvSpPr>
            <a:spLocks noGrp="1"/>
          </p:cNvSpPr>
          <p:nvPr>
            <p:ph idx="1"/>
          </p:nvPr>
        </p:nvSpPr>
        <p:spPr/>
        <p:txBody>
          <a:bodyPr>
            <a:normAutofit lnSpcReduction="10000"/>
          </a:bodyPr>
          <a:lstStyle/>
          <a:p>
            <a:r>
              <a:rPr lang="da-DK" dirty="0" smtClean="0"/>
              <a:t>Chris &amp; Jens Spørring er overordnet ansvarlige i byggeudvalget.</a:t>
            </a:r>
          </a:p>
          <a:p>
            <a:pPr lvl="1"/>
            <a:r>
              <a:rPr lang="da-DK" dirty="0" smtClean="0"/>
              <a:t>Ansvaret er delegeret til en række frivillige:</a:t>
            </a:r>
          </a:p>
          <a:p>
            <a:pPr lvl="2"/>
            <a:r>
              <a:rPr lang="da-DK" dirty="0" smtClean="0"/>
              <a:t>Fliser</a:t>
            </a:r>
          </a:p>
          <a:p>
            <a:pPr lvl="2"/>
            <a:r>
              <a:rPr lang="da-DK" dirty="0" err="1" smtClean="0"/>
              <a:t>Terasse</a:t>
            </a:r>
            <a:r>
              <a:rPr lang="da-DK" dirty="0" smtClean="0"/>
              <a:t>/balkon</a:t>
            </a:r>
          </a:p>
          <a:p>
            <a:pPr lvl="2"/>
            <a:r>
              <a:rPr lang="da-DK" dirty="0" smtClean="0"/>
              <a:t>Multibane</a:t>
            </a:r>
          </a:p>
          <a:p>
            <a:pPr lvl="2"/>
            <a:r>
              <a:rPr lang="da-DK" dirty="0" smtClean="0"/>
              <a:t>Jordarbejde til skaterbane</a:t>
            </a:r>
          </a:p>
          <a:p>
            <a:pPr lvl="2"/>
            <a:r>
              <a:rPr lang="da-DK" dirty="0" smtClean="0"/>
              <a:t>Grill/bålhytte med tilhørende redskabsskur</a:t>
            </a:r>
          </a:p>
          <a:p>
            <a:pPr lvl="2"/>
            <a:r>
              <a:rPr lang="da-DK" dirty="0" smtClean="0"/>
              <a:t>Udvendig belysning</a:t>
            </a:r>
          </a:p>
          <a:p>
            <a:pPr lvl="2"/>
            <a:r>
              <a:rPr lang="da-DK" dirty="0" smtClean="0"/>
              <a:t>Legeplads</a:t>
            </a:r>
          </a:p>
          <a:p>
            <a:r>
              <a:rPr lang="da-DK" dirty="0" smtClean="0"/>
              <a:t>Der arbejdes stort set hver lørdag fra nu og ind til vi forventer at være færdig først på sommeren. Har du tid og lyst at være med er du meget velkommen.</a:t>
            </a:r>
            <a:endParaRPr lang="da-DK" dirty="0"/>
          </a:p>
        </p:txBody>
      </p:sp>
    </p:spTree>
    <p:extLst>
      <p:ext uri="{BB962C8B-B14F-4D97-AF65-F5344CB8AC3E}">
        <p14:creationId xmlns:p14="http://schemas.microsoft.com/office/powerpoint/2010/main" val="1982643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stretch>
            <a:fillRect/>
          </a:stretch>
        </p:blipFill>
        <p:spPr>
          <a:xfrm>
            <a:off x="2606040" y="-60960"/>
            <a:ext cx="7196328" cy="7196328"/>
          </a:xfrm>
          <a:prstGeom prst="rect">
            <a:avLst/>
          </a:prstGeom>
        </p:spPr>
      </p:pic>
    </p:spTree>
    <p:extLst>
      <p:ext uri="{BB962C8B-B14F-4D97-AF65-F5344CB8AC3E}">
        <p14:creationId xmlns:p14="http://schemas.microsoft.com/office/powerpoint/2010/main" val="676190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stretch>
            <a:fillRect/>
          </a:stretch>
        </p:blipFill>
        <p:spPr>
          <a:xfrm>
            <a:off x="2459736" y="-173001"/>
            <a:ext cx="6766560" cy="7356931"/>
          </a:xfrm>
          <a:prstGeom prst="rect">
            <a:avLst/>
          </a:prstGeom>
        </p:spPr>
      </p:pic>
      <p:pic>
        <p:nvPicPr>
          <p:cNvPr id="3" name="Billede 2"/>
          <p:cNvPicPr>
            <a:picLocks noChangeAspect="1"/>
          </p:cNvPicPr>
          <p:nvPr/>
        </p:nvPicPr>
        <p:blipFill>
          <a:blip r:embed="rId3"/>
          <a:stretch>
            <a:fillRect/>
          </a:stretch>
        </p:blipFill>
        <p:spPr>
          <a:xfrm>
            <a:off x="297180" y="5368290"/>
            <a:ext cx="1905000" cy="1333500"/>
          </a:xfrm>
          <a:prstGeom prst="rect">
            <a:avLst/>
          </a:prstGeom>
        </p:spPr>
      </p:pic>
    </p:spTree>
    <p:extLst>
      <p:ext uri="{BB962C8B-B14F-4D97-AF65-F5344CB8AC3E}">
        <p14:creationId xmlns:p14="http://schemas.microsoft.com/office/powerpoint/2010/main" val="2092335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stretch>
            <a:fillRect/>
          </a:stretch>
        </p:blipFill>
        <p:spPr>
          <a:xfrm>
            <a:off x="1559500" y="-4064"/>
            <a:ext cx="9687620" cy="6862064"/>
          </a:xfrm>
          <a:prstGeom prst="rect">
            <a:avLst/>
          </a:prstGeom>
        </p:spPr>
      </p:pic>
    </p:spTree>
    <p:extLst>
      <p:ext uri="{BB962C8B-B14F-4D97-AF65-F5344CB8AC3E}">
        <p14:creationId xmlns:p14="http://schemas.microsoft.com/office/powerpoint/2010/main" val="1809263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stretch>
            <a:fillRect/>
          </a:stretch>
        </p:blipFill>
        <p:spPr>
          <a:xfrm>
            <a:off x="694074" y="-347471"/>
            <a:ext cx="11497925" cy="8038168"/>
          </a:xfrm>
          <a:prstGeom prst="rect">
            <a:avLst/>
          </a:prstGeom>
        </p:spPr>
      </p:pic>
      <p:sp>
        <p:nvSpPr>
          <p:cNvPr id="3" name="Tekstfelt 2"/>
          <p:cNvSpPr txBox="1"/>
          <p:nvPr/>
        </p:nvSpPr>
        <p:spPr>
          <a:xfrm>
            <a:off x="91440" y="164592"/>
            <a:ext cx="3813048" cy="646331"/>
          </a:xfrm>
          <a:prstGeom prst="rect">
            <a:avLst/>
          </a:prstGeom>
          <a:noFill/>
        </p:spPr>
        <p:txBody>
          <a:bodyPr wrap="square" rtlCol="0">
            <a:spAutoFit/>
          </a:bodyPr>
          <a:lstStyle/>
          <a:p>
            <a:r>
              <a:rPr lang="da-DK" sz="3600" dirty="0" smtClean="0"/>
              <a:t>Set fra nord vest</a:t>
            </a:r>
            <a:endParaRPr lang="da-DK" sz="3600" dirty="0"/>
          </a:p>
        </p:txBody>
      </p:sp>
    </p:spTree>
    <p:extLst>
      <p:ext uri="{BB962C8B-B14F-4D97-AF65-F5344CB8AC3E}">
        <p14:creationId xmlns:p14="http://schemas.microsoft.com/office/powerpoint/2010/main" val="1282695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stretch>
            <a:fillRect/>
          </a:stretch>
        </p:blipFill>
        <p:spPr>
          <a:xfrm>
            <a:off x="640080" y="-300435"/>
            <a:ext cx="10689336" cy="7306775"/>
          </a:xfrm>
          <a:prstGeom prst="rect">
            <a:avLst/>
          </a:prstGeom>
        </p:spPr>
      </p:pic>
      <p:sp>
        <p:nvSpPr>
          <p:cNvPr id="3" name="Tekstfelt 2"/>
          <p:cNvSpPr txBox="1"/>
          <p:nvPr/>
        </p:nvSpPr>
        <p:spPr>
          <a:xfrm>
            <a:off x="91440" y="164592"/>
            <a:ext cx="3813048" cy="646331"/>
          </a:xfrm>
          <a:prstGeom prst="rect">
            <a:avLst/>
          </a:prstGeom>
          <a:noFill/>
        </p:spPr>
        <p:txBody>
          <a:bodyPr wrap="square" rtlCol="0">
            <a:spAutoFit/>
          </a:bodyPr>
          <a:lstStyle/>
          <a:p>
            <a:r>
              <a:rPr lang="da-DK" sz="3600" dirty="0" smtClean="0"/>
              <a:t>Set fra syd</a:t>
            </a:r>
            <a:endParaRPr lang="da-DK" sz="3600" dirty="0"/>
          </a:p>
        </p:txBody>
      </p:sp>
    </p:spTree>
    <p:extLst>
      <p:ext uri="{BB962C8B-B14F-4D97-AF65-F5344CB8AC3E}">
        <p14:creationId xmlns:p14="http://schemas.microsoft.com/office/powerpoint/2010/main" val="3141704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stretch>
            <a:fillRect/>
          </a:stretch>
        </p:blipFill>
        <p:spPr>
          <a:xfrm>
            <a:off x="64008" y="-729267"/>
            <a:ext cx="11766042" cy="8111142"/>
          </a:xfrm>
          <a:prstGeom prst="rect">
            <a:avLst/>
          </a:prstGeom>
        </p:spPr>
      </p:pic>
    </p:spTree>
    <p:extLst>
      <p:ext uri="{BB962C8B-B14F-4D97-AF65-F5344CB8AC3E}">
        <p14:creationId xmlns:p14="http://schemas.microsoft.com/office/powerpoint/2010/main" val="678523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stretch>
            <a:fillRect/>
          </a:stretch>
        </p:blipFill>
        <p:spPr>
          <a:xfrm>
            <a:off x="-34812" y="-310896"/>
            <a:ext cx="12552947" cy="7657504"/>
          </a:xfrm>
          <a:prstGeom prst="rect">
            <a:avLst/>
          </a:prstGeom>
        </p:spPr>
      </p:pic>
    </p:spTree>
    <p:extLst>
      <p:ext uri="{BB962C8B-B14F-4D97-AF65-F5344CB8AC3E}">
        <p14:creationId xmlns:p14="http://schemas.microsoft.com/office/powerpoint/2010/main" val="2647988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stretch>
            <a:fillRect/>
          </a:stretch>
        </p:blipFill>
        <p:spPr>
          <a:xfrm>
            <a:off x="24088" y="-301751"/>
            <a:ext cx="12167911" cy="7476304"/>
          </a:xfrm>
          <a:prstGeom prst="rect">
            <a:avLst/>
          </a:prstGeom>
        </p:spPr>
      </p:pic>
    </p:spTree>
    <p:extLst>
      <p:ext uri="{BB962C8B-B14F-4D97-AF65-F5344CB8AC3E}">
        <p14:creationId xmlns:p14="http://schemas.microsoft.com/office/powerpoint/2010/main" val="221616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stretch>
            <a:fillRect/>
          </a:stretch>
        </p:blipFill>
        <p:spPr>
          <a:xfrm>
            <a:off x="-606981" y="0"/>
            <a:ext cx="13405961" cy="6857999"/>
          </a:xfrm>
          <a:prstGeom prst="rect">
            <a:avLst/>
          </a:prstGeom>
        </p:spPr>
      </p:pic>
    </p:spTree>
    <p:extLst>
      <p:ext uri="{BB962C8B-B14F-4D97-AF65-F5344CB8AC3E}">
        <p14:creationId xmlns:p14="http://schemas.microsoft.com/office/powerpoint/2010/main" val="3059778170"/>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81</Words>
  <Application>Microsoft Office PowerPoint</Application>
  <PresentationFormat>Widescreen</PresentationFormat>
  <Paragraphs>15</Paragraphs>
  <Slides>11</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11</vt:i4>
      </vt:variant>
    </vt:vector>
  </HeadingPairs>
  <TitlesOfParts>
    <vt:vector size="15" baseType="lpstr">
      <vt:lpstr>Arial</vt:lpstr>
      <vt:lpstr>Calibri</vt:lpstr>
      <vt:lpstr>Calibri Light</vt:lpstr>
      <vt:lpstr>Office-tema</vt:lpstr>
      <vt:lpstr>Udvendige anlæg ved Arken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Ansvarlige</vt:lpstr>
      <vt:lpstr>PowerPoint-præsentation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Udvendige anlæg ved Arken</dc:title>
  <dc:creator>Carl Erik Krististensen</dc:creator>
  <cp:lastModifiedBy>Carl Erik Krististensen</cp:lastModifiedBy>
  <cp:revision>3</cp:revision>
  <dcterms:created xsi:type="dcterms:W3CDTF">2017-02-20T20:07:15Z</dcterms:created>
  <dcterms:modified xsi:type="dcterms:W3CDTF">2017-02-20T20:20:48Z</dcterms:modified>
</cp:coreProperties>
</file>